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4" r:id="rId5"/>
    <p:sldId id="314" r:id="rId6"/>
    <p:sldId id="299" r:id="rId7"/>
    <p:sldId id="319" r:id="rId8"/>
    <p:sldId id="320" r:id="rId9"/>
    <p:sldId id="322" r:id="rId10"/>
    <p:sldId id="323" r:id="rId1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3750" autoAdjust="0"/>
  </p:normalViewPr>
  <p:slideViewPr>
    <p:cSldViewPr snapToGrid="0">
      <p:cViewPr varScale="1">
        <p:scale>
          <a:sx n="120" d="100"/>
          <a:sy n="120" d="100"/>
        </p:scale>
        <p:origin x="336" y="18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270352-47EE-4790-B7B6-C96CFE5CC5E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2023. 2. 28.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0FB799F-7C47-4DE3-B166-26E6E358BF41}" type="datetime1">
              <a:rPr lang="ko-KR" altLang="en-US" noProof="0" smtClean="0"/>
              <a:t>2023. 2. 28.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B990660-4B7D-4C11-96DB-B19FFA8CA93C}" type="slidenum">
              <a:rPr lang="en-US" altLang="ko-KR" noProof="0" smtClean="0"/>
              <a:pPr/>
              <a:t>‹#›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514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3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82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703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14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직사각형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noProof="0">
                <a:latin typeface="맑은 고딕" panose="020B0503020000020004" pitchFamily="50" charset="-127"/>
                <a:ea typeface="맑은 고딕" panose="020B0503020000020004" pitchFamily="50" charset="-127"/>
              </a:rPr>
              <a:t>6.53</a:t>
            </a:r>
          </a:p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10" name="그림 개체 틀 16" descr="추상적이고 다채로운 건물 일러스트레이션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시장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19" name="날짜 개체 틀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날짜 개체 틀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성장 전략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2" name="텍스트 개체 틀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4" name="텍스트 개체 틀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0" name="텍스트 개체 틀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1" name="텍스트 개체 틀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3" name="텍스트 개체 틀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grpSp>
        <p:nvGrpSpPr>
          <p:cNvPr id="956" name="그림 개체 틀 1925" descr="추상적이고 다채로운 건물 일러스트레이션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59" name="바닥글 개체 틀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4" name="텍스트 개체 틀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개체 틀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  <a:endParaRPr lang="ko-KR" altLang="en-ZA" noProof="0"/>
          </a:p>
        </p:txBody>
      </p:sp>
      <p:sp>
        <p:nvSpPr>
          <p:cNvPr id="67" name="텍스트 개체 틀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연도 월</a:t>
            </a:r>
            <a:endParaRPr lang="ko-KR" altLang="en-ZA" noProof="0"/>
          </a:p>
        </p:txBody>
      </p:sp>
      <p:sp>
        <p:nvSpPr>
          <p:cNvPr id="68" name="날짜 개체 틀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재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팀구성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3" name="그림 개체 틀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팀구성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그림 개체 틀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그림 개체 틀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그림 개체 틀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그림 개체 틀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그림 개체 틀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grpSp>
        <p:nvGrpSpPr>
          <p:cNvPr id="971" name="그림 개체 틀 986" descr="추상적이고 다채로운 건물 일러스트레이션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요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림 개체 틀 20" descr="추상적이고 다채로운 건물 일러스트레이션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75" name="텍스트 개체 틀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감사합니다.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grpSp>
        <p:nvGrpSpPr>
          <p:cNvPr id="10" name="그림 개체 틀 44" descr="추상적이고 다채로운 건물 일러스트레이션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림 개체 틀 57" descr="추상적이고 다채로운 건물 일러스트레이션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림 개체 틀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품 개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림 개체 틀 1029" descr="추상적이고 다채로운 건물 일러스트레이션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9" name="텍스트 개체 틀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2" name="텍스트 개체 틀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4" name="텍스트 개체 틀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품 혜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4" name="텍스트 개체 틀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5" name="텍스트 개체 틀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7" name="그림 개체 틀 795" descr="추상적이고 다채로운 건물 일러스트레이션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비즈니스 모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0" name="텍스트 개체 틀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US" noProof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시장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1</a:t>
            </a:r>
            <a:endParaRPr lang="ko-KR" altLang="en-US" noProof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4" name="날짜 개체 틀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mped-foe-d4b.notion.site/How-much-do-you-need-023d8b6c210b41a89cbde48c129cde6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9800" y="2461106"/>
            <a:ext cx="4873752" cy="613370"/>
          </a:xfrm>
        </p:spPr>
        <p:txBody>
          <a:bodyPr rtlCol="0"/>
          <a:lstStyle/>
          <a:p>
            <a:pPr algn="ctr" rtl="0"/>
            <a:r>
              <a:rPr lang="en-US" altLang="ko-KR" dirty="0"/>
              <a:t>SOS side project</a:t>
            </a:r>
            <a:endParaRPr lang="ko-KR" altLang="en-US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64" y="4384656"/>
            <a:ext cx="4379976" cy="613370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1600" dirty="0"/>
              <a:t>이민호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김민구</a:t>
            </a:r>
            <a:r>
              <a:rPr lang="en-US" altLang="ko-KR" sz="1600" dirty="0"/>
              <a:t>, </a:t>
            </a:r>
            <a:r>
              <a:rPr lang="ko-KR" altLang="en-US" sz="1600" dirty="0"/>
              <a:t>박지민</a:t>
            </a:r>
            <a:r>
              <a:rPr lang="en-US" altLang="ko-KR" sz="1600" dirty="0"/>
              <a:t>, </a:t>
            </a:r>
            <a:r>
              <a:rPr lang="ko-KR" altLang="en-US" sz="1600" dirty="0"/>
              <a:t>장은영</a:t>
            </a:r>
          </a:p>
        </p:txBody>
      </p:sp>
      <p:sp>
        <p:nvSpPr>
          <p:cNvPr id="2" name="제목 8">
            <a:extLst>
              <a:ext uri="{FF2B5EF4-FFF2-40B4-BE49-F238E27FC236}">
                <a16:creationId xmlns:a16="http://schemas.microsoft.com/office/drawing/2014/main" id="{E88E7ADF-4C9B-4710-BBFE-3FC50F7CEBFD}"/>
              </a:ext>
            </a:extLst>
          </p:cNvPr>
          <p:cNvSpPr txBox="1">
            <a:spLocks/>
          </p:cNvSpPr>
          <p:nvPr/>
        </p:nvSpPr>
        <p:spPr>
          <a:xfrm>
            <a:off x="6019800" y="2926773"/>
            <a:ext cx="4873752" cy="613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1800" dirty="0"/>
              <a:t>How much do you need?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0218" y="1741085"/>
            <a:ext cx="2803071" cy="37588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rtl="0"/>
            <a:r>
              <a:rPr lang="en-US" altLang="ko-KR" sz="2000" dirty="0"/>
              <a:t>INTRO</a:t>
            </a:r>
            <a:endParaRPr lang="ko-KR" altLang="en-US" sz="2000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2</a:t>
            </a:fld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628633FC-B719-D96B-51F2-287A94F9778F}"/>
              </a:ext>
            </a:extLst>
          </p:cNvPr>
          <p:cNvSpPr/>
          <p:nvPr/>
        </p:nvSpPr>
        <p:spPr>
          <a:xfrm rot="5400000">
            <a:off x="1044110" y="1840127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2102DC2-EF34-2C8E-6FFF-B2030E9D7F1E}"/>
              </a:ext>
            </a:extLst>
          </p:cNvPr>
          <p:cNvSpPr txBox="1">
            <a:spLocks/>
          </p:cNvSpPr>
          <p:nvPr/>
        </p:nvSpPr>
        <p:spPr>
          <a:xfrm>
            <a:off x="1450218" y="2742745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ROLE</a:t>
            </a:r>
            <a:endParaRPr lang="ko-KR" altLang="en-US" sz="2000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AC1564C-5A90-DFF7-2D50-4BF1AAFEFB17}"/>
              </a:ext>
            </a:extLst>
          </p:cNvPr>
          <p:cNvSpPr/>
          <p:nvPr/>
        </p:nvSpPr>
        <p:spPr>
          <a:xfrm rot="5400000">
            <a:off x="1044110" y="2841787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00853D52-A527-B71A-F124-CC366BAD7054}"/>
              </a:ext>
            </a:extLst>
          </p:cNvPr>
          <p:cNvSpPr txBox="1">
            <a:spLocks/>
          </p:cNvSpPr>
          <p:nvPr/>
        </p:nvSpPr>
        <p:spPr>
          <a:xfrm>
            <a:off x="1450218" y="3739371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WIREFRAME</a:t>
            </a:r>
            <a:endParaRPr lang="ko-KR" altLang="en-US" sz="2000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BE5B96AC-C1A8-8CE1-F158-811E408C05A8}"/>
              </a:ext>
            </a:extLst>
          </p:cNvPr>
          <p:cNvSpPr/>
          <p:nvPr/>
        </p:nvSpPr>
        <p:spPr>
          <a:xfrm rot="5400000">
            <a:off x="1044110" y="3838413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3693F95-ED25-62C0-54E2-2534D598B1D9}"/>
              </a:ext>
            </a:extLst>
          </p:cNvPr>
          <p:cNvSpPr txBox="1">
            <a:spLocks/>
          </p:cNvSpPr>
          <p:nvPr/>
        </p:nvSpPr>
        <p:spPr>
          <a:xfrm>
            <a:off x="1450218" y="4739279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DATABASE</a:t>
            </a:r>
            <a:endParaRPr lang="ko-KR" altLang="en-US" sz="2000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BFE07E35-67BE-3F54-F5A8-86F74CF14689}"/>
              </a:ext>
            </a:extLst>
          </p:cNvPr>
          <p:cNvSpPr/>
          <p:nvPr/>
        </p:nvSpPr>
        <p:spPr>
          <a:xfrm rot="5400000">
            <a:off x="1044110" y="4838321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A8B46D4-83AE-955C-FB24-194953432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00496538-09F3-F6D6-AC75-C863A00FD07F}"/>
              </a:ext>
            </a:extLst>
          </p:cNvPr>
          <p:cNvSpPr txBox="1">
            <a:spLocks/>
          </p:cNvSpPr>
          <p:nvPr/>
        </p:nvSpPr>
        <p:spPr>
          <a:xfrm>
            <a:off x="1450218" y="5739187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API</a:t>
            </a:r>
            <a:endParaRPr lang="ko-KR" altLang="en-US" sz="2000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951C7A7E-0020-17EF-D582-5C21150070A3}"/>
              </a:ext>
            </a:extLst>
          </p:cNvPr>
          <p:cNvSpPr/>
          <p:nvPr/>
        </p:nvSpPr>
        <p:spPr>
          <a:xfrm rot="5400000">
            <a:off x="1044110" y="5838229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2577302"/>
            <a:ext cx="4114800" cy="428755"/>
          </a:xfrm>
        </p:spPr>
        <p:txBody>
          <a:bodyPr rtlCol="0"/>
          <a:lstStyle/>
          <a:p>
            <a:pPr rtl="0"/>
            <a:r>
              <a:rPr lang="ko-KR" altLang="en-US" dirty="0"/>
              <a:t>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3004966"/>
            <a:ext cx="8659228" cy="822960"/>
          </a:xfrm>
        </p:spPr>
        <p:txBody>
          <a:bodyPr rtlCol="0"/>
          <a:lstStyle/>
          <a:p>
            <a:pPr rtl="0"/>
            <a:r>
              <a:rPr lang="ko-KR" altLang="en-US" dirty="0"/>
              <a:t>중고거래 시장에서 모두가 합리적인 가격으로 거래할 수 있게 사용자들의 의견을 책정하기 위한 플랫폼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937350"/>
            <a:ext cx="4114800" cy="428755"/>
          </a:xfrm>
        </p:spPr>
        <p:txBody>
          <a:bodyPr rtlCol="0"/>
          <a:lstStyle/>
          <a:p>
            <a:pPr rtl="0"/>
            <a:r>
              <a:rPr lang="ko-KR" altLang="en-US" dirty="0"/>
              <a:t>시장 선점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4" y="4367118"/>
            <a:ext cx="8381373" cy="822960"/>
          </a:xfrm>
        </p:spPr>
        <p:txBody>
          <a:bodyPr rtlCol="0"/>
          <a:lstStyle/>
          <a:p>
            <a:pPr rtl="0"/>
            <a:r>
              <a:rPr lang="ko-KR" altLang="en-US" dirty="0"/>
              <a:t>사이트 구분없이 누구나 상품 가격을 측정할 수 있음 </a:t>
            </a:r>
            <a:r>
              <a:rPr lang="en-US" altLang="ko-KR" dirty="0"/>
              <a:t>-&gt; </a:t>
            </a:r>
            <a:r>
              <a:rPr lang="ko-KR" altLang="en-US" dirty="0"/>
              <a:t>다른 플랫폼에 삽입이 쉬움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E03925C8-AAC6-DE24-CDDF-154A1145A47C}"/>
              </a:ext>
            </a:extLst>
          </p:cNvPr>
          <p:cNvSpPr txBox="1">
            <a:spLocks/>
          </p:cNvSpPr>
          <p:nvPr/>
        </p:nvSpPr>
        <p:spPr>
          <a:xfrm>
            <a:off x="838200" y="8546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A11084CB-829B-6F1B-FD48-360982043031}"/>
              </a:ext>
            </a:extLst>
          </p:cNvPr>
          <p:cNvSpPr txBox="1">
            <a:spLocks/>
          </p:cNvSpPr>
          <p:nvPr/>
        </p:nvSpPr>
        <p:spPr>
          <a:xfrm>
            <a:off x="3593988" y="1376367"/>
            <a:ext cx="4114800" cy="94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“ 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얼마면 돼 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? ”</a:t>
            </a:r>
            <a:endParaRPr lang="ko-KR" altLang="en-US" sz="32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</a:t>
            </a:fld>
            <a:endParaRPr lang="ko-KR" altLang="en-US" dirty="0"/>
          </a:p>
        </p:txBody>
      </p:sp>
      <p:pic>
        <p:nvPicPr>
          <p:cNvPr id="24" name="내용 개체 틀 32" descr="컴퓨터 단색으로 채워진">
            <a:extLst>
              <a:ext uri="{FF2B5EF4-FFF2-40B4-BE49-F238E27FC236}">
                <a16:creationId xmlns:a16="http://schemas.microsoft.com/office/drawing/2014/main" id="{24F1ACDF-4AF8-009B-64D0-0E36E2DAB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7608" t="12776" b="14718"/>
          <a:stretch/>
        </p:blipFill>
        <p:spPr>
          <a:xfrm>
            <a:off x="7652774" y="1465327"/>
            <a:ext cx="592194" cy="1325563"/>
          </a:xfrm>
          <a:prstGeom prst="rect">
            <a:avLst/>
          </a:prstGeom>
        </p:spPr>
      </p:pic>
      <p:pic>
        <p:nvPicPr>
          <p:cNvPr id="25" name="내용 개체 틀 32" descr="컴퓨터 단색으로 채워진">
            <a:extLst>
              <a:ext uri="{FF2B5EF4-FFF2-40B4-BE49-F238E27FC236}">
                <a16:creationId xmlns:a16="http://schemas.microsoft.com/office/drawing/2014/main" id="{80DDCC1D-2261-F91D-23E7-5B69385BB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679" r="33347" b="15881"/>
          <a:stretch/>
        </p:blipFill>
        <p:spPr>
          <a:xfrm>
            <a:off x="3811549" y="1541590"/>
            <a:ext cx="1050340" cy="1173035"/>
          </a:xfrm>
          <a:prstGeom prst="rect">
            <a:avLst/>
          </a:prstGeom>
        </p:spPr>
      </p:pic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Role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3F9EE3-B401-9CEB-0A89-F17BB5AA7E70}"/>
              </a:ext>
            </a:extLst>
          </p:cNvPr>
          <p:cNvSpPr txBox="1"/>
          <p:nvPr/>
        </p:nvSpPr>
        <p:spPr>
          <a:xfrm>
            <a:off x="3973189" y="1280470"/>
            <a:ext cx="72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5F7793-A65C-8EB0-C101-079D74BB464C}"/>
              </a:ext>
            </a:extLst>
          </p:cNvPr>
          <p:cNvSpPr txBox="1"/>
          <p:nvPr/>
        </p:nvSpPr>
        <p:spPr>
          <a:xfrm>
            <a:off x="7608874" y="128066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Back</a:t>
            </a:r>
            <a:endParaRPr lang="ko-KR" altLang="en-US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F41DE1AB-7134-9480-5B7F-9780A0619034}"/>
              </a:ext>
            </a:extLst>
          </p:cNvPr>
          <p:cNvSpPr/>
          <p:nvPr/>
        </p:nvSpPr>
        <p:spPr>
          <a:xfrm rot="18898770">
            <a:off x="4288860" y="1375748"/>
            <a:ext cx="3936942" cy="3936942"/>
          </a:xfrm>
          <a:prstGeom prst="arc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EAD77D56-8B74-90AE-5260-E250D7D2C291}"/>
              </a:ext>
            </a:extLst>
          </p:cNvPr>
          <p:cNvGrpSpPr/>
          <p:nvPr/>
        </p:nvGrpSpPr>
        <p:grpSpPr>
          <a:xfrm>
            <a:off x="627917" y="3378201"/>
            <a:ext cx="1105439" cy="1045987"/>
            <a:chOff x="1665525" y="3109617"/>
            <a:chExt cx="1105439" cy="1045987"/>
          </a:xfrm>
        </p:grpSpPr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AC63C729-5CC2-CC41-EF9F-14FAEB018705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33" name="순서도: 지연 1032">
                <a:extLst>
                  <a:ext uri="{FF2B5EF4-FFF2-40B4-BE49-F238E27FC236}">
                    <a16:creationId xmlns:a16="http://schemas.microsoft.com/office/drawing/2014/main" id="{AD866C31-E061-DA25-02E6-5FEC57BDD46A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C7569462-E306-A6C4-703F-7C06EEC37E21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32" name="그룹 1031">
              <a:extLst>
                <a:ext uri="{FF2B5EF4-FFF2-40B4-BE49-F238E27FC236}">
                  <a16:creationId xmlns:a16="http://schemas.microsoft.com/office/drawing/2014/main" id="{BFC4470B-E08E-6C80-81D1-5F1035378FFE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24" name="사각형: 둥근 모서리 1023">
                <a:extLst>
                  <a:ext uri="{FF2B5EF4-FFF2-40B4-BE49-F238E27FC236}">
                    <a16:creationId xmlns:a16="http://schemas.microsoft.com/office/drawing/2014/main" id="{EB25EEA5-3726-1F94-7AC9-5F5E7E707892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5" name="평행 사변형 1024">
                <a:extLst>
                  <a:ext uri="{FF2B5EF4-FFF2-40B4-BE49-F238E27FC236}">
                    <a16:creationId xmlns:a16="http://schemas.microsoft.com/office/drawing/2014/main" id="{50CA4473-913C-C49D-87A7-E6D49283711D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0" name="직사각형 1029">
                <a:extLst>
                  <a:ext uri="{FF2B5EF4-FFF2-40B4-BE49-F238E27FC236}">
                    <a16:creationId xmlns:a16="http://schemas.microsoft.com/office/drawing/2014/main" id="{617220DA-6105-6E0B-F1BC-053540FA4989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5CF62261-5605-1A71-5A39-C47B14DE838C}"/>
              </a:ext>
            </a:extLst>
          </p:cNvPr>
          <p:cNvGrpSpPr/>
          <p:nvPr/>
        </p:nvGrpSpPr>
        <p:grpSpPr>
          <a:xfrm>
            <a:off x="3140591" y="3378201"/>
            <a:ext cx="1105439" cy="1045987"/>
            <a:chOff x="1665525" y="3109617"/>
            <a:chExt cx="1105439" cy="1045987"/>
          </a:xfrm>
        </p:grpSpPr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5A358A90-3D0F-84D7-B411-20425F702535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42" name="순서도: 지연 1041">
                <a:extLst>
                  <a:ext uri="{FF2B5EF4-FFF2-40B4-BE49-F238E27FC236}">
                    <a16:creationId xmlns:a16="http://schemas.microsoft.com/office/drawing/2014/main" id="{960BB401-7D86-6CBA-2625-EA3F49496B38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타원 1042">
                <a:extLst>
                  <a:ext uri="{FF2B5EF4-FFF2-40B4-BE49-F238E27FC236}">
                    <a16:creationId xmlns:a16="http://schemas.microsoft.com/office/drawing/2014/main" id="{EC4D6DD8-D279-4FEB-C4E5-CFEA0C183935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B5132BA9-6C44-0C95-15D4-D8E1C8574B68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39" name="사각형: 둥근 모서리 1038">
                <a:extLst>
                  <a:ext uri="{FF2B5EF4-FFF2-40B4-BE49-F238E27FC236}">
                    <a16:creationId xmlns:a16="http://schemas.microsoft.com/office/drawing/2014/main" id="{4ECAD09A-6318-AB94-588C-A7CE2DF99089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0" name="평행 사변형 1039">
                <a:extLst>
                  <a:ext uri="{FF2B5EF4-FFF2-40B4-BE49-F238E27FC236}">
                    <a16:creationId xmlns:a16="http://schemas.microsoft.com/office/drawing/2014/main" id="{C8E41AEF-E316-B1FA-C8D5-1AC858EEB8FA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1" name="직사각형 1040">
                <a:extLst>
                  <a:ext uri="{FF2B5EF4-FFF2-40B4-BE49-F238E27FC236}">
                    <a16:creationId xmlns:a16="http://schemas.microsoft.com/office/drawing/2014/main" id="{052C12A4-4097-E996-61D8-B944D339F443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42C55275-42DA-9ED6-E7DC-AB4306AD5CB4}"/>
              </a:ext>
            </a:extLst>
          </p:cNvPr>
          <p:cNvGrpSpPr/>
          <p:nvPr/>
        </p:nvGrpSpPr>
        <p:grpSpPr>
          <a:xfrm>
            <a:off x="9773346" y="3378200"/>
            <a:ext cx="1105439" cy="1045987"/>
            <a:chOff x="1665525" y="3109617"/>
            <a:chExt cx="1105439" cy="1045987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DFA61521-65C7-BCDC-17BF-7EFE6A29A154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50" name="순서도: 지연 1049">
                <a:extLst>
                  <a:ext uri="{FF2B5EF4-FFF2-40B4-BE49-F238E27FC236}">
                    <a16:creationId xmlns:a16="http://schemas.microsoft.com/office/drawing/2014/main" id="{BF55DB93-7073-B191-14DD-C1F739861838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타원 1050">
                <a:extLst>
                  <a:ext uri="{FF2B5EF4-FFF2-40B4-BE49-F238E27FC236}">
                    <a16:creationId xmlns:a16="http://schemas.microsoft.com/office/drawing/2014/main" id="{5E7FEF9D-AAC9-4FCE-AEBB-FDBC42154338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46" name="그룹 1045">
              <a:extLst>
                <a:ext uri="{FF2B5EF4-FFF2-40B4-BE49-F238E27FC236}">
                  <a16:creationId xmlns:a16="http://schemas.microsoft.com/office/drawing/2014/main" id="{EB043467-F8BC-2157-905F-4F0BAD756334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47" name="사각형: 둥근 모서리 1046">
                <a:extLst>
                  <a:ext uri="{FF2B5EF4-FFF2-40B4-BE49-F238E27FC236}">
                    <a16:creationId xmlns:a16="http://schemas.microsoft.com/office/drawing/2014/main" id="{1FC44AC0-99A3-6EEB-DEC5-DA116C357CED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8" name="평행 사변형 1047">
                <a:extLst>
                  <a:ext uri="{FF2B5EF4-FFF2-40B4-BE49-F238E27FC236}">
                    <a16:creationId xmlns:a16="http://schemas.microsoft.com/office/drawing/2014/main" id="{C07F773D-5A50-933C-BB46-880FFD4617BD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9" name="직사각형 1048">
                <a:extLst>
                  <a:ext uri="{FF2B5EF4-FFF2-40B4-BE49-F238E27FC236}">
                    <a16:creationId xmlns:a16="http://schemas.microsoft.com/office/drawing/2014/main" id="{23BD503E-1E96-96FD-3ED8-CA392DE96E4F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C627A5E-E861-B207-5CAB-86123A0F127D}"/>
              </a:ext>
            </a:extLst>
          </p:cNvPr>
          <p:cNvGrpSpPr/>
          <p:nvPr/>
        </p:nvGrpSpPr>
        <p:grpSpPr>
          <a:xfrm>
            <a:off x="7302563" y="3378200"/>
            <a:ext cx="1105439" cy="1045987"/>
            <a:chOff x="1665525" y="3109617"/>
            <a:chExt cx="1105439" cy="1045987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FDCF96E-C9BF-CDD2-FC19-E223E7596908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58" name="순서도: 지연 1057">
                <a:extLst>
                  <a:ext uri="{FF2B5EF4-FFF2-40B4-BE49-F238E27FC236}">
                    <a16:creationId xmlns:a16="http://schemas.microsoft.com/office/drawing/2014/main" id="{DC3EB922-B3B3-A851-898E-A109775CF0AB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9" name="타원 1058">
                <a:extLst>
                  <a:ext uri="{FF2B5EF4-FFF2-40B4-BE49-F238E27FC236}">
                    <a16:creationId xmlns:a16="http://schemas.microsoft.com/office/drawing/2014/main" id="{C833CC04-6060-1F47-A990-45C53CB9C412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51192471-C0AB-D04E-19AA-0176AD458720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55" name="사각형: 둥근 모서리 1054">
                <a:extLst>
                  <a:ext uri="{FF2B5EF4-FFF2-40B4-BE49-F238E27FC236}">
                    <a16:creationId xmlns:a16="http://schemas.microsoft.com/office/drawing/2014/main" id="{98704CD3-EE90-D1DB-724F-FCF9917570C5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6" name="평행 사변형 1055">
                <a:extLst>
                  <a:ext uri="{FF2B5EF4-FFF2-40B4-BE49-F238E27FC236}">
                    <a16:creationId xmlns:a16="http://schemas.microsoft.com/office/drawing/2014/main" id="{3459231C-7DDC-BBE9-6613-B464E09E45BE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7" name="직사각형 1056">
                <a:extLst>
                  <a:ext uri="{FF2B5EF4-FFF2-40B4-BE49-F238E27FC236}">
                    <a16:creationId xmlns:a16="http://schemas.microsoft.com/office/drawing/2014/main" id="{FB91F6C1-A5E0-0238-0E57-ACB3121E873D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70" name="텍스트 개체 틀 3">
            <a:extLst>
              <a:ext uri="{FF2B5EF4-FFF2-40B4-BE49-F238E27FC236}">
                <a16:creationId xmlns:a16="http://schemas.microsoft.com/office/drawing/2014/main" id="{E908F485-A0AC-8DF6-4D0D-040FA423488D}"/>
              </a:ext>
            </a:extLst>
          </p:cNvPr>
          <p:cNvSpPr txBox="1">
            <a:spLocks/>
          </p:cNvSpPr>
          <p:nvPr/>
        </p:nvSpPr>
        <p:spPr>
          <a:xfrm>
            <a:off x="884716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err="1"/>
              <a:t>김민구</a:t>
            </a:r>
            <a:endParaRPr lang="ko-KR" altLang="en-US" sz="1600" dirty="0"/>
          </a:p>
        </p:txBody>
      </p:sp>
      <p:sp>
        <p:nvSpPr>
          <p:cNvPr id="1071" name="텍스트 개체 틀 3">
            <a:extLst>
              <a:ext uri="{FF2B5EF4-FFF2-40B4-BE49-F238E27FC236}">
                <a16:creationId xmlns:a16="http://schemas.microsoft.com/office/drawing/2014/main" id="{3EA08216-47A8-4A0E-A16E-ECCB9B7CAD8A}"/>
              </a:ext>
            </a:extLst>
          </p:cNvPr>
          <p:cNvSpPr txBox="1">
            <a:spLocks/>
          </p:cNvSpPr>
          <p:nvPr/>
        </p:nvSpPr>
        <p:spPr>
          <a:xfrm>
            <a:off x="3397390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이민호</a:t>
            </a:r>
          </a:p>
        </p:txBody>
      </p:sp>
      <p:sp>
        <p:nvSpPr>
          <p:cNvPr id="1072" name="텍스트 개체 틀 3">
            <a:extLst>
              <a:ext uri="{FF2B5EF4-FFF2-40B4-BE49-F238E27FC236}">
                <a16:creationId xmlns:a16="http://schemas.microsoft.com/office/drawing/2014/main" id="{37829105-3522-E2E8-0585-3B1432FC4F5A}"/>
              </a:ext>
            </a:extLst>
          </p:cNvPr>
          <p:cNvSpPr txBox="1">
            <a:spLocks/>
          </p:cNvSpPr>
          <p:nvPr/>
        </p:nvSpPr>
        <p:spPr>
          <a:xfrm>
            <a:off x="7538654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박지민</a:t>
            </a:r>
          </a:p>
        </p:txBody>
      </p:sp>
      <p:sp>
        <p:nvSpPr>
          <p:cNvPr id="1073" name="텍스트 개체 틀 3">
            <a:extLst>
              <a:ext uri="{FF2B5EF4-FFF2-40B4-BE49-F238E27FC236}">
                <a16:creationId xmlns:a16="http://schemas.microsoft.com/office/drawing/2014/main" id="{B3FB2B16-EF61-2ADF-E046-3D9822A6B38D}"/>
              </a:ext>
            </a:extLst>
          </p:cNvPr>
          <p:cNvSpPr txBox="1">
            <a:spLocks/>
          </p:cNvSpPr>
          <p:nvPr/>
        </p:nvSpPr>
        <p:spPr>
          <a:xfrm>
            <a:off x="10030145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장은영</a:t>
            </a:r>
          </a:p>
        </p:txBody>
      </p:sp>
      <p:sp>
        <p:nvSpPr>
          <p:cNvPr id="1074" name="내용 개체 틀 2">
            <a:extLst>
              <a:ext uri="{FF2B5EF4-FFF2-40B4-BE49-F238E27FC236}">
                <a16:creationId xmlns:a16="http://schemas.microsoft.com/office/drawing/2014/main" id="{AE334943-63C1-0061-A0E7-8C2C7057DF28}"/>
              </a:ext>
            </a:extLst>
          </p:cNvPr>
          <p:cNvSpPr txBox="1">
            <a:spLocks/>
          </p:cNvSpPr>
          <p:nvPr/>
        </p:nvSpPr>
        <p:spPr>
          <a:xfrm>
            <a:off x="1214403" y="4897624"/>
            <a:ext cx="2758785" cy="1409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Tool : Visual studio code, react</a:t>
            </a:r>
          </a:p>
          <a:p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Javascript</a:t>
            </a:r>
            <a:endParaRPr lang="en-US" altLang="ko-KR" dirty="0"/>
          </a:p>
        </p:txBody>
      </p:sp>
      <p:sp>
        <p:nvSpPr>
          <p:cNvPr id="1076" name="내용 개체 틀 2">
            <a:extLst>
              <a:ext uri="{FF2B5EF4-FFF2-40B4-BE49-F238E27FC236}">
                <a16:creationId xmlns:a16="http://schemas.microsoft.com/office/drawing/2014/main" id="{862BEDE9-FFEB-7DDA-A6A8-377BCAA3BA05}"/>
              </a:ext>
            </a:extLst>
          </p:cNvPr>
          <p:cNvSpPr txBox="1">
            <a:spLocks/>
          </p:cNvSpPr>
          <p:nvPr/>
        </p:nvSpPr>
        <p:spPr>
          <a:xfrm>
            <a:off x="7589111" y="4888169"/>
            <a:ext cx="3166487" cy="1409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Tool : </a:t>
            </a:r>
            <a:r>
              <a:rPr lang="en-US" altLang="ko-KR" dirty="0" err="1"/>
              <a:t>Intellij</a:t>
            </a:r>
            <a:r>
              <a:rPr lang="en-US" altLang="ko-KR" dirty="0"/>
              <a:t> IDEA, Spring, </a:t>
            </a:r>
            <a:r>
              <a:rPr lang="en-US" altLang="ko-KR" dirty="0" err="1"/>
              <a:t>Mariadb</a:t>
            </a:r>
            <a:endParaRPr lang="en-US" altLang="ko-KR" dirty="0"/>
          </a:p>
          <a:p>
            <a:r>
              <a:rPr lang="en-US" altLang="ko-KR" dirty="0"/>
              <a:t>Language : Java</a:t>
            </a:r>
          </a:p>
        </p:txBody>
      </p:sp>
    </p:spTree>
    <p:extLst>
      <p:ext uri="{BB962C8B-B14F-4D97-AF65-F5344CB8AC3E}">
        <p14:creationId xmlns:p14="http://schemas.microsoft.com/office/powerpoint/2010/main" val="282219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US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wireframe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EF188B-CB97-ECC9-B326-06E3B4F7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69" y="1229764"/>
            <a:ext cx="4088760" cy="2199236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37B832-8368-D5BC-F8C7-1D57CE0D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57" y="251198"/>
            <a:ext cx="4088760" cy="231966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88F930-7D77-1D6B-4075-B6F37D8E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69" y="3744623"/>
            <a:ext cx="4088760" cy="2339482"/>
          </a:xfrm>
          <a:prstGeom prst="rect">
            <a:avLst/>
          </a:prstGeom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489E4F-79E4-CE9E-5D39-9A3D16B37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599" y="323487"/>
            <a:ext cx="3843650" cy="2096025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BCF89029-BDD1-8C42-3A67-35F5010E5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1705" y="2589444"/>
            <a:ext cx="3359649" cy="19104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9EB3992-8446-6E50-63B0-9A38832AB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112" y="4607414"/>
            <a:ext cx="4279185" cy="24812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BBAF94-CCD7-0A71-A8AC-148E11F26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9855" y="4133517"/>
            <a:ext cx="4045355" cy="23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9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</a:t>
            </a:fld>
            <a:endParaRPr lang="ko-KR" altLang="en-US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DATABASE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DC9DE8E-B576-2030-3DA4-842BDC0B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397" y="1220561"/>
            <a:ext cx="3063206" cy="44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4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US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D3C3C-1733-9FF5-9814-659B1F38B84D}"/>
              </a:ext>
            </a:extLst>
          </p:cNvPr>
          <p:cNvSpPr txBox="1"/>
          <p:nvPr/>
        </p:nvSpPr>
        <p:spPr>
          <a:xfrm>
            <a:off x="838200" y="4007109"/>
            <a:ext cx="8147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3"/>
              </a:rPr>
              <a:t>https://pumped-foe-d4b.notion.site/How-much-do-you-need-023d8b6c210b41a89cbde48c129cde63</a:t>
            </a:r>
            <a:endParaRPr lang="en" altLang="ko-Kore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EB981-3933-55F2-ADD1-F37669AE7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13738"/>
            <a:ext cx="7772400" cy="24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9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44_TF16411248_Win32" id="{D5BB521D-52AB-412C-812F-EFD19B8A79AE}" vid="{278712AD-9030-443C-A851-E6D578D6105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{C714CFF4-9892-4A4C-9BC7-81BA40B6F3FE}tf16411248_win32</Template>
  <TotalTime>151</TotalTime>
  <Words>110</Words>
  <Application>Microsoft Macintosh PowerPoint</Application>
  <PresentationFormat>와이드스크린</PresentationFormat>
  <Paragraphs>43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궁서체</vt:lpstr>
      <vt:lpstr>맑은 고딕</vt:lpstr>
      <vt:lpstr>Arial</vt:lpstr>
      <vt:lpstr>Avenir Next LT Pro Light</vt:lpstr>
      <vt:lpstr>Posterama</vt:lpstr>
      <vt:lpstr>Office 테마</vt:lpstr>
      <vt:lpstr>SOS side project</vt:lpstr>
      <vt:lpstr>index</vt:lpstr>
      <vt:lpstr>PowerPoint 프레젠테이션</vt:lpstr>
      <vt:lpstr>Role</vt:lpstr>
      <vt:lpstr>wireframe</vt:lpstr>
      <vt:lpstr>DATABASE</vt:lpstr>
      <vt:lpstr>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SOS side project</dc:title>
  <dc:creator>장은영</dc:creator>
  <cp:lastModifiedBy>박지민</cp:lastModifiedBy>
  <cp:revision>6</cp:revision>
  <dcterms:created xsi:type="dcterms:W3CDTF">2023-02-27T09:30:10Z</dcterms:created>
  <dcterms:modified xsi:type="dcterms:W3CDTF">2023-02-28T06:17:13Z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